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AFE46-C64B-4E8C-A4D1-3703A91E6D0B}"/>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3BEA0422-12EB-79CE-D5B3-D82E79E3011F}"/>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BEF16D1D-688F-5018-6F88-563CDEE89324}"/>
              </a:ext>
            </a:extLst>
          </p:cNvPr>
          <p:cNvSpPr txBox="1">
            <a:spLocks noGrp="1"/>
          </p:cNvSpPr>
          <p:nvPr>
            <p:ph type="dt" sz="half" idx="7"/>
          </p:nvPr>
        </p:nvSpPr>
        <p:spPr>
          <a:xfrm>
            <a:off x="838203" y="6356351"/>
            <a:ext cx="2743200" cy="365129"/>
          </a:xfrm>
        </p:spPr>
        <p:txBody>
          <a:bodyPr/>
          <a:lstStyle>
            <a:lvl1pPr>
              <a:defRPr/>
            </a:lvl1pPr>
          </a:lstStyle>
          <a:p>
            <a:pPr lvl="0"/>
            <a:fld id="{B6BFE10E-6554-40C9-BA5B-F3FB7C99E26D}" type="datetime1">
              <a:rPr lang="en-GB"/>
              <a:pPr lvl="0"/>
              <a:t>04/01/2026</a:t>
            </a:fld>
            <a:endParaRPr lang="en-GB"/>
          </a:p>
        </p:txBody>
      </p:sp>
      <p:sp>
        <p:nvSpPr>
          <p:cNvPr id="5" name="Footer Placeholder 4">
            <a:extLst>
              <a:ext uri="{FF2B5EF4-FFF2-40B4-BE49-F238E27FC236}">
                <a16:creationId xmlns:a16="http://schemas.microsoft.com/office/drawing/2014/main" id="{B4EF76E7-8A4D-D4D1-B4DF-5A266A1C8384}"/>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68393201-BF08-1E58-CBBB-4B2039F29242}"/>
              </a:ext>
            </a:extLst>
          </p:cNvPr>
          <p:cNvSpPr txBox="1">
            <a:spLocks noGrp="1"/>
          </p:cNvSpPr>
          <p:nvPr>
            <p:ph type="sldNum" sz="quarter" idx="8"/>
          </p:nvPr>
        </p:nvSpPr>
        <p:spPr>
          <a:xfrm>
            <a:off x="8610603" y="6356351"/>
            <a:ext cx="2743200" cy="365129"/>
          </a:xfrm>
        </p:spPr>
        <p:txBody>
          <a:bodyPr/>
          <a:lstStyle>
            <a:lvl1pPr>
              <a:defRPr/>
            </a:lvl1pPr>
          </a:lstStyle>
          <a:p>
            <a:pPr lvl="0"/>
            <a:fld id="{FA8F19BC-9763-48A6-8C41-4FA00F5CADA7}" type="slidenum">
              <a:t>‹#›</a:t>
            </a:fld>
            <a:endParaRPr lang="en-GB"/>
          </a:p>
        </p:txBody>
      </p:sp>
    </p:spTree>
    <p:extLst>
      <p:ext uri="{BB962C8B-B14F-4D97-AF65-F5344CB8AC3E}">
        <p14:creationId xmlns:p14="http://schemas.microsoft.com/office/powerpoint/2010/main" val="175047848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D81D3-23AB-B7B7-783D-DAF022BB321B}"/>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206FD97A-4AA0-A800-E285-1C5351B80102}"/>
              </a:ext>
            </a:extLst>
          </p:cNvPr>
          <p:cNvSpPr txBox="1">
            <a:spLocks noGrp="1"/>
          </p:cNvSpPr>
          <p:nvPr>
            <p:ph type="body" orient="vert" idx="1"/>
          </p:nvPr>
        </p:nvSpPr>
        <p:spPr>
          <a:xfrm>
            <a:off x="838203" y="1825627"/>
            <a:ext cx="10515600" cy="435133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AB64FB-EF13-ECE2-AA5F-F4D5467E9966}"/>
              </a:ext>
            </a:extLst>
          </p:cNvPr>
          <p:cNvSpPr txBox="1">
            <a:spLocks noGrp="1"/>
          </p:cNvSpPr>
          <p:nvPr>
            <p:ph type="dt" sz="half" idx="7"/>
          </p:nvPr>
        </p:nvSpPr>
        <p:spPr>
          <a:xfrm>
            <a:off x="838203" y="6356351"/>
            <a:ext cx="2743200" cy="365129"/>
          </a:xfrm>
        </p:spPr>
        <p:txBody>
          <a:bodyPr/>
          <a:lstStyle>
            <a:lvl1pPr>
              <a:defRPr/>
            </a:lvl1pPr>
          </a:lstStyle>
          <a:p>
            <a:pPr lvl="0"/>
            <a:fld id="{EDB05787-D131-4E3A-9170-56C93705FD1C}" type="datetime1">
              <a:rPr lang="en-GB"/>
              <a:pPr lvl="0"/>
              <a:t>04/01/2026</a:t>
            </a:fld>
            <a:endParaRPr lang="en-GB"/>
          </a:p>
        </p:txBody>
      </p:sp>
      <p:sp>
        <p:nvSpPr>
          <p:cNvPr id="5" name="Footer Placeholder 4">
            <a:extLst>
              <a:ext uri="{FF2B5EF4-FFF2-40B4-BE49-F238E27FC236}">
                <a16:creationId xmlns:a16="http://schemas.microsoft.com/office/drawing/2014/main" id="{A85A1E0D-3C98-E1F1-8D0A-0A45E15BF39B}"/>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BD144B0D-C043-A11C-1893-6EBBDD458BD7}"/>
              </a:ext>
            </a:extLst>
          </p:cNvPr>
          <p:cNvSpPr txBox="1">
            <a:spLocks noGrp="1"/>
          </p:cNvSpPr>
          <p:nvPr>
            <p:ph type="sldNum" sz="quarter" idx="8"/>
          </p:nvPr>
        </p:nvSpPr>
        <p:spPr>
          <a:xfrm>
            <a:off x="8610603" y="6356351"/>
            <a:ext cx="2743200" cy="365129"/>
          </a:xfrm>
        </p:spPr>
        <p:txBody>
          <a:bodyPr/>
          <a:lstStyle>
            <a:lvl1pPr>
              <a:defRPr/>
            </a:lvl1pPr>
          </a:lstStyle>
          <a:p>
            <a:pPr lvl="0"/>
            <a:fld id="{3B7E298A-7F05-433D-93EA-A88A366EF439}" type="slidenum">
              <a:t>‹#›</a:t>
            </a:fld>
            <a:endParaRPr lang="en-GB"/>
          </a:p>
        </p:txBody>
      </p:sp>
    </p:spTree>
    <p:extLst>
      <p:ext uri="{BB962C8B-B14F-4D97-AF65-F5344CB8AC3E}">
        <p14:creationId xmlns:p14="http://schemas.microsoft.com/office/powerpoint/2010/main" val="770522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ACE7FF-169C-BDB8-15E1-8B054FC05FE7}"/>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9855D815-F108-DEC2-35FC-17A282953CFF}"/>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F9AF75-4B86-0334-B57F-F2ABA9426340}"/>
              </a:ext>
            </a:extLst>
          </p:cNvPr>
          <p:cNvSpPr txBox="1">
            <a:spLocks noGrp="1"/>
          </p:cNvSpPr>
          <p:nvPr>
            <p:ph type="dt" sz="half" idx="7"/>
          </p:nvPr>
        </p:nvSpPr>
        <p:spPr>
          <a:xfrm>
            <a:off x="838203" y="6356351"/>
            <a:ext cx="2743200" cy="365129"/>
          </a:xfrm>
        </p:spPr>
        <p:txBody>
          <a:bodyPr/>
          <a:lstStyle>
            <a:lvl1pPr>
              <a:defRPr/>
            </a:lvl1pPr>
          </a:lstStyle>
          <a:p>
            <a:pPr lvl="0"/>
            <a:fld id="{EA1C420B-6E37-4D8C-8D1D-5F2BBFEB585F}" type="datetime1">
              <a:rPr lang="en-GB"/>
              <a:pPr lvl="0"/>
              <a:t>04/01/2026</a:t>
            </a:fld>
            <a:endParaRPr lang="en-GB"/>
          </a:p>
        </p:txBody>
      </p:sp>
      <p:sp>
        <p:nvSpPr>
          <p:cNvPr id="5" name="Footer Placeholder 4">
            <a:extLst>
              <a:ext uri="{FF2B5EF4-FFF2-40B4-BE49-F238E27FC236}">
                <a16:creationId xmlns:a16="http://schemas.microsoft.com/office/drawing/2014/main" id="{CFB75EAE-9554-71BD-1AFD-8BA3F3520A94}"/>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7222BAC5-57A0-365F-DD3E-7A2E8BD7424A}"/>
              </a:ext>
            </a:extLst>
          </p:cNvPr>
          <p:cNvSpPr txBox="1">
            <a:spLocks noGrp="1"/>
          </p:cNvSpPr>
          <p:nvPr>
            <p:ph type="sldNum" sz="quarter" idx="8"/>
          </p:nvPr>
        </p:nvSpPr>
        <p:spPr>
          <a:xfrm>
            <a:off x="8610603" y="6356351"/>
            <a:ext cx="2743200" cy="365129"/>
          </a:xfrm>
        </p:spPr>
        <p:txBody>
          <a:bodyPr/>
          <a:lstStyle>
            <a:lvl1pPr>
              <a:defRPr/>
            </a:lvl1pPr>
          </a:lstStyle>
          <a:p>
            <a:pPr lvl="0"/>
            <a:fld id="{DAD1DA77-71CA-4B95-98D8-0CC4E6677C42}" type="slidenum">
              <a:t>‹#›</a:t>
            </a:fld>
            <a:endParaRPr lang="en-GB"/>
          </a:p>
        </p:txBody>
      </p:sp>
    </p:spTree>
    <p:extLst>
      <p:ext uri="{BB962C8B-B14F-4D97-AF65-F5344CB8AC3E}">
        <p14:creationId xmlns:p14="http://schemas.microsoft.com/office/powerpoint/2010/main" val="3787897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5B1DC-0CB9-2E1C-2F4B-766B027336C5}"/>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11E83C6-F662-C1FF-3DC8-19A551A47161}"/>
              </a:ext>
            </a:extLst>
          </p:cNvPr>
          <p:cNvSpPr txBox="1">
            <a:spLocks noGrp="1"/>
          </p:cNvSpPr>
          <p:nvPr>
            <p:ph idx="1"/>
          </p:nvPr>
        </p:nvSpPr>
        <p:spPr>
          <a:xfrm>
            <a:off x="838203" y="1825627"/>
            <a:ext cx="10515600"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E181E2-7F61-2A7E-801C-1B72C8D82DB7}"/>
              </a:ext>
            </a:extLst>
          </p:cNvPr>
          <p:cNvSpPr txBox="1">
            <a:spLocks noGrp="1"/>
          </p:cNvSpPr>
          <p:nvPr>
            <p:ph type="dt" sz="half" idx="7"/>
          </p:nvPr>
        </p:nvSpPr>
        <p:spPr>
          <a:xfrm>
            <a:off x="838203" y="6356351"/>
            <a:ext cx="2743200" cy="365129"/>
          </a:xfrm>
        </p:spPr>
        <p:txBody>
          <a:bodyPr/>
          <a:lstStyle>
            <a:lvl1pPr>
              <a:defRPr/>
            </a:lvl1pPr>
          </a:lstStyle>
          <a:p>
            <a:pPr lvl="0"/>
            <a:fld id="{B4FD5798-583C-4299-BC92-83BCBAEB1BA2}" type="datetime1">
              <a:rPr lang="en-GB"/>
              <a:pPr lvl="0"/>
              <a:t>04/01/2026</a:t>
            </a:fld>
            <a:endParaRPr lang="en-GB"/>
          </a:p>
        </p:txBody>
      </p:sp>
      <p:sp>
        <p:nvSpPr>
          <p:cNvPr id="5" name="Footer Placeholder 4">
            <a:extLst>
              <a:ext uri="{FF2B5EF4-FFF2-40B4-BE49-F238E27FC236}">
                <a16:creationId xmlns:a16="http://schemas.microsoft.com/office/drawing/2014/main" id="{231AA251-9754-336C-F7E6-297754D27EE3}"/>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D39AB85F-3036-90F2-442A-0EEFB0F68893}"/>
              </a:ext>
            </a:extLst>
          </p:cNvPr>
          <p:cNvSpPr txBox="1">
            <a:spLocks noGrp="1"/>
          </p:cNvSpPr>
          <p:nvPr>
            <p:ph type="sldNum" sz="quarter" idx="8"/>
          </p:nvPr>
        </p:nvSpPr>
        <p:spPr>
          <a:xfrm>
            <a:off x="8610603" y="6356351"/>
            <a:ext cx="2743200" cy="365129"/>
          </a:xfrm>
        </p:spPr>
        <p:txBody>
          <a:bodyPr/>
          <a:lstStyle>
            <a:lvl1pPr>
              <a:defRPr/>
            </a:lvl1pPr>
          </a:lstStyle>
          <a:p>
            <a:pPr lvl="0"/>
            <a:fld id="{ABD419B3-8814-4134-9192-09328065CB87}" type="slidenum">
              <a:t>‹#›</a:t>
            </a:fld>
            <a:endParaRPr lang="en-GB"/>
          </a:p>
        </p:txBody>
      </p:sp>
    </p:spTree>
    <p:extLst>
      <p:ext uri="{BB962C8B-B14F-4D97-AF65-F5344CB8AC3E}">
        <p14:creationId xmlns:p14="http://schemas.microsoft.com/office/powerpoint/2010/main" val="307151161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9321-BF1F-712C-652E-7EA414772D8F}"/>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D1853A11-9540-D8BA-12FD-3BE2992F1800}"/>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33322309-8932-28FC-B71C-6F1F925950A8}"/>
              </a:ext>
            </a:extLst>
          </p:cNvPr>
          <p:cNvSpPr txBox="1">
            <a:spLocks noGrp="1"/>
          </p:cNvSpPr>
          <p:nvPr>
            <p:ph type="dt" sz="half" idx="7"/>
          </p:nvPr>
        </p:nvSpPr>
        <p:spPr>
          <a:xfrm>
            <a:off x="838203" y="6356351"/>
            <a:ext cx="2743200" cy="365129"/>
          </a:xfrm>
        </p:spPr>
        <p:txBody>
          <a:bodyPr/>
          <a:lstStyle>
            <a:lvl1pPr>
              <a:defRPr/>
            </a:lvl1pPr>
          </a:lstStyle>
          <a:p>
            <a:pPr lvl="0"/>
            <a:fld id="{5FB3D8F1-16E4-4C20-BBBB-5DF08CD7379F}" type="datetime1">
              <a:rPr lang="en-GB"/>
              <a:pPr lvl="0"/>
              <a:t>04/01/2026</a:t>
            </a:fld>
            <a:endParaRPr lang="en-GB"/>
          </a:p>
        </p:txBody>
      </p:sp>
      <p:sp>
        <p:nvSpPr>
          <p:cNvPr id="5" name="Footer Placeholder 4">
            <a:extLst>
              <a:ext uri="{FF2B5EF4-FFF2-40B4-BE49-F238E27FC236}">
                <a16:creationId xmlns:a16="http://schemas.microsoft.com/office/drawing/2014/main" id="{C29D53FF-757D-9C3F-76CB-D67679670199}"/>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6B2F6CC6-9883-2C3E-2489-ABA59F617A89}"/>
              </a:ext>
            </a:extLst>
          </p:cNvPr>
          <p:cNvSpPr txBox="1">
            <a:spLocks noGrp="1"/>
          </p:cNvSpPr>
          <p:nvPr>
            <p:ph type="sldNum" sz="quarter" idx="8"/>
          </p:nvPr>
        </p:nvSpPr>
        <p:spPr>
          <a:xfrm>
            <a:off x="8610603" y="6356351"/>
            <a:ext cx="2743200" cy="365129"/>
          </a:xfrm>
        </p:spPr>
        <p:txBody>
          <a:bodyPr/>
          <a:lstStyle>
            <a:lvl1pPr>
              <a:defRPr/>
            </a:lvl1pPr>
          </a:lstStyle>
          <a:p>
            <a:pPr lvl="0"/>
            <a:fld id="{EC0C13CE-7868-46C7-862B-1C7DC07710B9}" type="slidenum">
              <a:t>‹#›</a:t>
            </a:fld>
            <a:endParaRPr lang="en-GB"/>
          </a:p>
        </p:txBody>
      </p:sp>
    </p:spTree>
    <p:extLst>
      <p:ext uri="{BB962C8B-B14F-4D97-AF65-F5344CB8AC3E}">
        <p14:creationId xmlns:p14="http://schemas.microsoft.com/office/powerpoint/2010/main" val="411406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41D86-340B-2B3E-BE44-1DFCAB6CD4BC}"/>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163055E9-9C26-8A0C-EC20-D56EC2F8B5CD}"/>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2168E7D-FCD9-54BF-F3A4-89499DFA83A9}"/>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FAB7C8-254F-F887-AB50-3FB7F33482C5}"/>
              </a:ext>
            </a:extLst>
          </p:cNvPr>
          <p:cNvSpPr txBox="1">
            <a:spLocks noGrp="1"/>
          </p:cNvSpPr>
          <p:nvPr>
            <p:ph type="dt" sz="half" idx="7"/>
          </p:nvPr>
        </p:nvSpPr>
        <p:spPr>
          <a:xfrm>
            <a:off x="838203" y="6356351"/>
            <a:ext cx="2743200" cy="365129"/>
          </a:xfrm>
        </p:spPr>
        <p:txBody>
          <a:bodyPr/>
          <a:lstStyle>
            <a:lvl1pPr>
              <a:defRPr/>
            </a:lvl1pPr>
          </a:lstStyle>
          <a:p>
            <a:pPr lvl="0"/>
            <a:fld id="{CE246789-38F7-49BD-850A-21A62699324E}" type="datetime1">
              <a:rPr lang="en-GB"/>
              <a:pPr lvl="0"/>
              <a:t>04/01/2026</a:t>
            </a:fld>
            <a:endParaRPr lang="en-GB"/>
          </a:p>
        </p:txBody>
      </p:sp>
      <p:sp>
        <p:nvSpPr>
          <p:cNvPr id="6" name="Footer Placeholder 5">
            <a:extLst>
              <a:ext uri="{FF2B5EF4-FFF2-40B4-BE49-F238E27FC236}">
                <a16:creationId xmlns:a16="http://schemas.microsoft.com/office/drawing/2014/main" id="{308E0CAD-A38D-8966-4026-AD9703B885FE}"/>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E11B87A-F0B2-1EC5-5073-C0056918D8BE}"/>
              </a:ext>
            </a:extLst>
          </p:cNvPr>
          <p:cNvSpPr txBox="1">
            <a:spLocks noGrp="1"/>
          </p:cNvSpPr>
          <p:nvPr>
            <p:ph type="sldNum" sz="quarter" idx="8"/>
          </p:nvPr>
        </p:nvSpPr>
        <p:spPr>
          <a:xfrm>
            <a:off x="8610603" y="6356351"/>
            <a:ext cx="2743200" cy="365129"/>
          </a:xfrm>
        </p:spPr>
        <p:txBody>
          <a:bodyPr/>
          <a:lstStyle>
            <a:lvl1pPr>
              <a:defRPr/>
            </a:lvl1pPr>
          </a:lstStyle>
          <a:p>
            <a:pPr lvl="0"/>
            <a:fld id="{D12B3DB8-17E3-4E43-90DE-FFA487F621DD}" type="slidenum">
              <a:t>‹#›</a:t>
            </a:fld>
            <a:endParaRPr lang="en-GB"/>
          </a:p>
        </p:txBody>
      </p:sp>
    </p:spTree>
    <p:extLst>
      <p:ext uri="{BB962C8B-B14F-4D97-AF65-F5344CB8AC3E}">
        <p14:creationId xmlns:p14="http://schemas.microsoft.com/office/powerpoint/2010/main" val="3333237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E74C1-8138-2873-7C91-FECED6BE9926}"/>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FA5605C-4867-E200-EE0B-E12D33E7D6A1}"/>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E8DBBAAE-D373-EF6F-BCB2-B927DA92DB29}"/>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F1CDF2C-D5E5-AEA1-B549-97463BD3CD7A}"/>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1D848806-F660-8AA0-0BE4-C99C8C61E994}"/>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4D0E29E-F248-42CD-B693-C8E2A0610508}"/>
              </a:ext>
            </a:extLst>
          </p:cNvPr>
          <p:cNvSpPr txBox="1">
            <a:spLocks noGrp="1"/>
          </p:cNvSpPr>
          <p:nvPr>
            <p:ph type="dt" sz="half" idx="7"/>
          </p:nvPr>
        </p:nvSpPr>
        <p:spPr>
          <a:xfrm>
            <a:off x="838203" y="6356351"/>
            <a:ext cx="2743200" cy="365129"/>
          </a:xfrm>
        </p:spPr>
        <p:txBody>
          <a:bodyPr/>
          <a:lstStyle>
            <a:lvl1pPr>
              <a:defRPr/>
            </a:lvl1pPr>
          </a:lstStyle>
          <a:p>
            <a:pPr lvl="0"/>
            <a:fld id="{8CB3DE9D-54D0-4FF0-B3CE-561B05CD1BD4}" type="datetime1">
              <a:rPr lang="en-GB"/>
              <a:pPr lvl="0"/>
              <a:t>04/01/2026</a:t>
            </a:fld>
            <a:endParaRPr lang="en-GB"/>
          </a:p>
        </p:txBody>
      </p:sp>
      <p:sp>
        <p:nvSpPr>
          <p:cNvPr id="8" name="Footer Placeholder 7">
            <a:extLst>
              <a:ext uri="{FF2B5EF4-FFF2-40B4-BE49-F238E27FC236}">
                <a16:creationId xmlns:a16="http://schemas.microsoft.com/office/drawing/2014/main" id="{02DC3869-39A8-18A2-A0D5-D416BCDCDBEA}"/>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AFD75936-B818-B7E0-BC7F-D74FA362B86D}"/>
              </a:ext>
            </a:extLst>
          </p:cNvPr>
          <p:cNvSpPr txBox="1">
            <a:spLocks noGrp="1"/>
          </p:cNvSpPr>
          <p:nvPr>
            <p:ph type="sldNum" sz="quarter" idx="8"/>
          </p:nvPr>
        </p:nvSpPr>
        <p:spPr>
          <a:xfrm>
            <a:off x="8610603" y="6356351"/>
            <a:ext cx="2743200" cy="365129"/>
          </a:xfrm>
        </p:spPr>
        <p:txBody>
          <a:bodyPr/>
          <a:lstStyle>
            <a:lvl1pPr>
              <a:defRPr/>
            </a:lvl1pPr>
          </a:lstStyle>
          <a:p>
            <a:pPr lvl="0"/>
            <a:fld id="{C3274651-57CA-43A0-B2AA-C446F197311E}" type="slidenum">
              <a:t>‹#›</a:t>
            </a:fld>
            <a:endParaRPr lang="en-GB"/>
          </a:p>
        </p:txBody>
      </p:sp>
    </p:spTree>
    <p:extLst>
      <p:ext uri="{BB962C8B-B14F-4D97-AF65-F5344CB8AC3E}">
        <p14:creationId xmlns:p14="http://schemas.microsoft.com/office/powerpoint/2010/main" val="874359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97D7A-945C-8291-644A-D43E7A597314}"/>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0D41B1B2-C3DC-0584-843C-46C4336DCA31}"/>
              </a:ext>
            </a:extLst>
          </p:cNvPr>
          <p:cNvSpPr txBox="1">
            <a:spLocks noGrp="1"/>
          </p:cNvSpPr>
          <p:nvPr>
            <p:ph type="dt" sz="half" idx="7"/>
          </p:nvPr>
        </p:nvSpPr>
        <p:spPr>
          <a:xfrm>
            <a:off x="838203" y="6356351"/>
            <a:ext cx="2743200" cy="365129"/>
          </a:xfrm>
        </p:spPr>
        <p:txBody>
          <a:bodyPr/>
          <a:lstStyle>
            <a:lvl1pPr>
              <a:defRPr/>
            </a:lvl1pPr>
          </a:lstStyle>
          <a:p>
            <a:pPr lvl="0"/>
            <a:fld id="{4574C054-935A-4C7E-8D62-85E7BA83CCCA}" type="datetime1">
              <a:rPr lang="en-GB"/>
              <a:pPr lvl="0"/>
              <a:t>04/01/2026</a:t>
            </a:fld>
            <a:endParaRPr lang="en-GB"/>
          </a:p>
        </p:txBody>
      </p:sp>
      <p:sp>
        <p:nvSpPr>
          <p:cNvPr id="4" name="Footer Placeholder 3">
            <a:extLst>
              <a:ext uri="{FF2B5EF4-FFF2-40B4-BE49-F238E27FC236}">
                <a16:creationId xmlns:a16="http://schemas.microsoft.com/office/drawing/2014/main" id="{C83474CA-001F-CE29-7FFB-A1572BF5FDB6}"/>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73548246-31BD-5108-8ED9-1FF6287CBF81}"/>
              </a:ext>
            </a:extLst>
          </p:cNvPr>
          <p:cNvSpPr txBox="1">
            <a:spLocks noGrp="1"/>
          </p:cNvSpPr>
          <p:nvPr>
            <p:ph type="sldNum" sz="quarter" idx="8"/>
          </p:nvPr>
        </p:nvSpPr>
        <p:spPr>
          <a:xfrm>
            <a:off x="8610603" y="6356351"/>
            <a:ext cx="2743200" cy="365129"/>
          </a:xfrm>
        </p:spPr>
        <p:txBody>
          <a:bodyPr/>
          <a:lstStyle>
            <a:lvl1pPr>
              <a:defRPr/>
            </a:lvl1pPr>
          </a:lstStyle>
          <a:p>
            <a:pPr lvl="0"/>
            <a:fld id="{3679A992-E4DE-4E4D-9C50-457F05F549B1}" type="slidenum">
              <a:t>‹#›</a:t>
            </a:fld>
            <a:endParaRPr lang="en-GB"/>
          </a:p>
        </p:txBody>
      </p:sp>
    </p:spTree>
    <p:extLst>
      <p:ext uri="{BB962C8B-B14F-4D97-AF65-F5344CB8AC3E}">
        <p14:creationId xmlns:p14="http://schemas.microsoft.com/office/powerpoint/2010/main" val="2171315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10DFA6-5507-BCEE-8726-7E84CF94C829}"/>
              </a:ext>
            </a:extLst>
          </p:cNvPr>
          <p:cNvSpPr txBox="1">
            <a:spLocks noGrp="1"/>
          </p:cNvSpPr>
          <p:nvPr>
            <p:ph type="dt" sz="half" idx="7"/>
          </p:nvPr>
        </p:nvSpPr>
        <p:spPr>
          <a:xfrm>
            <a:off x="838203" y="6356351"/>
            <a:ext cx="2743200" cy="365129"/>
          </a:xfrm>
        </p:spPr>
        <p:txBody>
          <a:bodyPr/>
          <a:lstStyle>
            <a:lvl1pPr>
              <a:defRPr/>
            </a:lvl1pPr>
          </a:lstStyle>
          <a:p>
            <a:pPr lvl="0"/>
            <a:fld id="{36D11253-034B-479D-98EA-964E822AF0C1}" type="datetime1">
              <a:rPr lang="en-GB"/>
              <a:pPr lvl="0"/>
              <a:t>04/01/2026</a:t>
            </a:fld>
            <a:endParaRPr lang="en-GB"/>
          </a:p>
        </p:txBody>
      </p:sp>
      <p:sp>
        <p:nvSpPr>
          <p:cNvPr id="3" name="Footer Placeholder 2">
            <a:extLst>
              <a:ext uri="{FF2B5EF4-FFF2-40B4-BE49-F238E27FC236}">
                <a16:creationId xmlns:a16="http://schemas.microsoft.com/office/drawing/2014/main" id="{19A9658D-4703-ECB7-1C3D-167E7B976F31}"/>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26A02670-A950-7159-F4DD-0129BB21D9A8}"/>
              </a:ext>
            </a:extLst>
          </p:cNvPr>
          <p:cNvSpPr txBox="1">
            <a:spLocks noGrp="1"/>
          </p:cNvSpPr>
          <p:nvPr>
            <p:ph type="sldNum" sz="quarter" idx="8"/>
          </p:nvPr>
        </p:nvSpPr>
        <p:spPr>
          <a:xfrm>
            <a:off x="8610603" y="6356351"/>
            <a:ext cx="2743200" cy="365129"/>
          </a:xfrm>
        </p:spPr>
        <p:txBody>
          <a:bodyPr/>
          <a:lstStyle>
            <a:lvl1pPr>
              <a:defRPr/>
            </a:lvl1pPr>
          </a:lstStyle>
          <a:p>
            <a:pPr lvl="0"/>
            <a:fld id="{6A1FF558-B7FE-4D31-B202-74A8D52A35BE}" type="slidenum">
              <a:t>‹#›</a:t>
            </a:fld>
            <a:endParaRPr lang="en-GB"/>
          </a:p>
        </p:txBody>
      </p:sp>
    </p:spTree>
    <p:extLst>
      <p:ext uri="{BB962C8B-B14F-4D97-AF65-F5344CB8AC3E}">
        <p14:creationId xmlns:p14="http://schemas.microsoft.com/office/powerpoint/2010/main" val="294032659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0422B-7014-7BB5-6416-A57EC5B6B3B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C7A8B94E-6D57-5DC2-74B7-A7A4C79FB2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302A56C-A246-5BF9-5088-E37D78EF6F7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009663DD-37A4-1757-0D2D-95C244E8551E}"/>
              </a:ext>
            </a:extLst>
          </p:cNvPr>
          <p:cNvSpPr txBox="1">
            <a:spLocks noGrp="1"/>
          </p:cNvSpPr>
          <p:nvPr>
            <p:ph type="dt" sz="half" idx="7"/>
          </p:nvPr>
        </p:nvSpPr>
        <p:spPr>
          <a:xfrm>
            <a:off x="838203" y="6356351"/>
            <a:ext cx="2743200" cy="365129"/>
          </a:xfrm>
        </p:spPr>
        <p:txBody>
          <a:bodyPr/>
          <a:lstStyle>
            <a:lvl1pPr>
              <a:defRPr/>
            </a:lvl1pPr>
          </a:lstStyle>
          <a:p>
            <a:pPr lvl="0"/>
            <a:fld id="{6C593BB5-1E7F-4ADD-80F1-B6B8AB5E7658}" type="datetime1">
              <a:rPr lang="en-GB"/>
              <a:pPr lvl="0"/>
              <a:t>04/01/2026</a:t>
            </a:fld>
            <a:endParaRPr lang="en-GB"/>
          </a:p>
        </p:txBody>
      </p:sp>
      <p:sp>
        <p:nvSpPr>
          <p:cNvPr id="6" name="Footer Placeholder 5">
            <a:extLst>
              <a:ext uri="{FF2B5EF4-FFF2-40B4-BE49-F238E27FC236}">
                <a16:creationId xmlns:a16="http://schemas.microsoft.com/office/drawing/2014/main" id="{56B9C6FF-254B-2243-24A9-F26178BB7E1D}"/>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0AF94DED-C23F-9438-9159-C910D22A1AF7}"/>
              </a:ext>
            </a:extLst>
          </p:cNvPr>
          <p:cNvSpPr txBox="1">
            <a:spLocks noGrp="1"/>
          </p:cNvSpPr>
          <p:nvPr>
            <p:ph type="sldNum" sz="quarter" idx="8"/>
          </p:nvPr>
        </p:nvSpPr>
        <p:spPr>
          <a:xfrm>
            <a:off x="8610603" y="6356351"/>
            <a:ext cx="2743200" cy="365129"/>
          </a:xfrm>
        </p:spPr>
        <p:txBody>
          <a:bodyPr/>
          <a:lstStyle>
            <a:lvl1pPr>
              <a:defRPr/>
            </a:lvl1pPr>
          </a:lstStyle>
          <a:p>
            <a:pPr lvl="0"/>
            <a:fld id="{09307DBF-C47F-4F40-9A0B-EB4F448814F0}" type="slidenum">
              <a:t>‹#›</a:t>
            </a:fld>
            <a:endParaRPr lang="en-GB"/>
          </a:p>
        </p:txBody>
      </p:sp>
    </p:spTree>
    <p:extLst>
      <p:ext uri="{BB962C8B-B14F-4D97-AF65-F5344CB8AC3E}">
        <p14:creationId xmlns:p14="http://schemas.microsoft.com/office/powerpoint/2010/main" val="270261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F6A7A-9A85-1B21-EA51-4C2B02B7C0AC}"/>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DAE25EBC-28C6-F2D5-F91D-E40E46A95E97}"/>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4ABC6850-EAC5-DD3C-8FBA-9F81FCA9F212}"/>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CFA897DE-180E-7E59-247D-B2C30C84FBF6}"/>
              </a:ext>
            </a:extLst>
          </p:cNvPr>
          <p:cNvSpPr txBox="1">
            <a:spLocks noGrp="1"/>
          </p:cNvSpPr>
          <p:nvPr>
            <p:ph type="dt" sz="half" idx="7"/>
          </p:nvPr>
        </p:nvSpPr>
        <p:spPr>
          <a:xfrm>
            <a:off x="838203" y="6356351"/>
            <a:ext cx="2743200" cy="365129"/>
          </a:xfrm>
        </p:spPr>
        <p:txBody>
          <a:bodyPr/>
          <a:lstStyle>
            <a:lvl1pPr>
              <a:defRPr/>
            </a:lvl1pPr>
          </a:lstStyle>
          <a:p>
            <a:pPr lvl="0"/>
            <a:fld id="{C543D026-17BD-482C-95A7-6863ECC272E2}" type="datetime1">
              <a:rPr lang="en-GB"/>
              <a:pPr lvl="0"/>
              <a:t>04/01/2026</a:t>
            </a:fld>
            <a:endParaRPr lang="en-GB"/>
          </a:p>
        </p:txBody>
      </p:sp>
      <p:sp>
        <p:nvSpPr>
          <p:cNvPr id="6" name="Footer Placeholder 5">
            <a:extLst>
              <a:ext uri="{FF2B5EF4-FFF2-40B4-BE49-F238E27FC236}">
                <a16:creationId xmlns:a16="http://schemas.microsoft.com/office/drawing/2014/main" id="{B64F5571-E837-C1EE-0EBA-DEFC77560C05}"/>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510944E5-2D81-7997-90BA-513A6EC37425}"/>
              </a:ext>
            </a:extLst>
          </p:cNvPr>
          <p:cNvSpPr txBox="1">
            <a:spLocks noGrp="1"/>
          </p:cNvSpPr>
          <p:nvPr>
            <p:ph type="sldNum" sz="quarter" idx="8"/>
          </p:nvPr>
        </p:nvSpPr>
        <p:spPr>
          <a:xfrm>
            <a:off x="8610603" y="6356351"/>
            <a:ext cx="2743200" cy="365129"/>
          </a:xfrm>
        </p:spPr>
        <p:txBody>
          <a:bodyPr/>
          <a:lstStyle>
            <a:lvl1pPr>
              <a:defRPr/>
            </a:lvl1pPr>
          </a:lstStyle>
          <a:p>
            <a:pPr lvl="0"/>
            <a:fld id="{5DF89155-8836-49B2-97AA-596EB5644F92}" type="slidenum">
              <a:t>‹#›</a:t>
            </a:fld>
            <a:endParaRPr lang="en-GB"/>
          </a:p>
        </p:txBody>
      </p:sp>
    </p:spTree>
    <p:extLst>
      <p:ext uri="{BB962C8B-B14F-4D97-AF65-F5344CB8AC3E}">
        <p14:creationId xmlns:p14="http://schemas.microsoft.com/office/powerpoint/2010/main" val="1136457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FB5424-DB0B-4771-5299-181BE9E577A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BAF88E93-E122-823B-5955-AB682082B90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4A4976-DC8E-0E14-5CA1-838A2AC606EA}"/>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9B9F09E2-EE33-4FD8-A960-A6C35EC613F6}" type="datetime1">
              <a:rPr lang="en-GB"/>
              <a:pPr lvl="0"/>
              <a:t>04/01/2026</a:t>
            </a:fld>
            <a:endParaRPr lang="en-GB"/>
          </a:p>
        </p:txBody>
      </p:sp>
      <p:sp>
        <p:nvSpPr>
          <p:cNvPr id="5" name="Footer Placeholder 4">
            <a:extLst>
              <a:ext uri="{FF2B5EF4-FFF2-40B4-BE49-F238E27FC236}">
                <a16:creationId xmlns:a16="http://schemas.microsoft.com/office/drawing/2014/main" id="{E3F6AE42-D43E-0960-A1FD-C9F9B4C367A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F12D06DD-FE7B-6013-1008-2DE329856FCB}"/>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C336423B-D544-4274-AA35-E669056554A8}"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28562-23CA-047D-91E7-6BE10B91E0B2}"/>
              </a:ext>
            </a:extLst>
          </p:cNvPr>
          <p:cNvSpPr txBox="1">
            <a:spLocks noGrp="1"/>
          </p:cNvSpPr>
          <p:nvPr>
            <p:ph type="ctrTitle"/>
          </p:nvPr>
        </p:nvSpPr>
        <p:spPr>
          <a:xfrm>
            <a:off x="1524003" y="1122361"/>
            <a:ext cx="9144000" cy="2387598"/>
          </a:xfrm>
        </p:spPr>
        <p:txBody>
          <a:bodyPr/>
          <a:lstStyle/>
          <a:p>
            <a:pPr lvl="0"/>
            <a:r>
              <a:rPr lang="en-GB">
                <a:latin typeface="Bahnschrift" pitchFamily="34"/>
              </a:rPr>
              <a:t>Expect the unexpected</a:t>
            </a:r>
          </a:p>
        </p:txBody>
      </p:sp>
      <p:sp>
        <p:nvSpPr>
          <p:cNvPr id="3" name="Subtitle 2">
            <a:extLst>
              <a:ext uri="{FF2B5EF4-FFF2-40B4-BE49-F238E27FC236}">
                <a16:creationId xmlns:a16="http://schemas.microsoft.com/office/drawing/2014/main" id="{B934B8E1-3956-FD4C-AB0C-C7A4EE06C9A5}"/>
              </a:ext>
            </a:extLst>
          </p:cNvPr>
          <p:cNvSpPr txBox="1">
            <a:spLocks noGrp="1"/>
          </p:cNvSpPr>
          <p:nvPr>
            <p:ph type="subTitle" idx="1"/>
          </p:nvPr>
        </p:nvSpPr>
        <p:spPr>
          <a:xfrm>
            <a:off x="1524003" y="3602041"/>
            <a:ext cx="9144000" cy="1655758"/>
          </a:xfrm>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DE0B-A63E-10CF-4B05-CE65B8EF8DDE}"/>
              </a:ext>
            </a:extLst>
          </p:cNvPr>
          <p:cNvSpPr txBox="1">
            <a:spLocks noGrp="1"/>
          </p:cNvSpPr>
          <p:nvPr>
            <p:ph type="title"/>
          </p:nvPr>
        </p:nvSpPr>
        <p:spPr>
          <a:xfrm>
            <a:off x="838203" y="365129"/>
            <a:ext cx="10515600" cy="1325559"/>
          </a:xfrm>
        </p:spPr>
        <p:txBody>
          <a:bodyPr/>
          <a:lstStyle/>
          <a:p>
            <a:pPr lvl="0"/>
            <a:r>
              <a:rPr lang="en-GB" sz="6000">
                <a:latin typeface="Bahnschrift" pitchFamily="34"/>
              </a:rPr>
              <a:t>Isaiah 60 verse 22</a:t>
            </a:r>
          </a:p>
        </p:txBody>
      </p:sp>
      <p:sp>
        <p:nvSpPr>
          <p:cNvPr id="3" name="Content Placeholder 2">
            <a:extLst>
              <a:ext uri="{FF2B5EF4-FFF2-40B4-BE49-F238E27FC236}">
                <a16:creationId xmlns:a16="http://schemas.microsoft.com/office/drawing/2014/main" id="{3246B831-63B9-589C-ECCC-4B938499316D}"/>
              </a:ext>
            </a:extLst>
          </p:cNvPr>
          <p:cNvSpPr txBox="1">
            <a:spLocks noGrp="1"/>
          </p:cNvSpPr>
          <p:nvPr>
            <p:ph idx="1"/>
          </p:nvPr>
        </p:nvSpPr>
        <p:spPr>
          <a:xfrm>
            <a:off x="838203" y="1825627"/>
            <a:ext cx="10515600" cy="4351336"/>
          </a:xfrm>
        </p:spPr>
        <p:txBody>
          <a:bodyPr/>
          <a:lstStyle/>
          <a:p>
            <a:pPr lvl="0"/>
            <a:r>
              <a:rPr lang="en-GB" sz="6000">
                <a:latin typeface="Bahnschrift" pitchFamily="34"/>
              </a:rPr>
              <a:t>The least of you will become a thousand, the smallest a mighty nation.</a:t>
            </a:r>
          </a:p>
          <a:p>
            <a:pPr lvl="0"/>
            <a:r>
              <a:rPr lang="en-GB" sz="6000">
                <a:latin typeface="Bahnschrift" pitchFamily="34"/>
              </a:rPr>
              <a:t>I am the Lord; in its time, I will do this swiftly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8D894-7E7E-965C-58AD-2401AF89302E}"/>
              </a:ext>
            </a:extLst>
          </p:cNvPr>
          <p:cNvSpPr txBox="1">
            <a:spLocks noGrp="1"/>
          </p:cNvSpPr>
          <p:nvPr>
            <p:ph type="title"/>
          </p:nvPr>
        </p:nvSpPr>
        <p:spPr>
          <a:xfrm>
            <a:off x="838203" y="365129"/>
            <a:ext cx="10515600" cy="1325559"/>
          </a:xfrm>
        </p:spPr>
        <p:txBody>
          <a:bodyPr/>
          <a:lstStyle/>
          <a:p>
            <a:pPr lvl="0"/>
            <a:r>
              <a:rPr lang="en-GB">
                <a:latin typeface="Bahnschrift" pitchFamily="34"/>
              </a:rPr>
              <a:t>The Time-line of encouragement through 2025</a:t>
            </a:r>
          </a:p>
        </p:txBody>
      </p:sp>
      <p:sp>
        <p:nvSpPr>
          <p:cNvPr id="3" name="Content Placeholder 2">
            <a:extLst>
              <a:ext uri="{FF2B5EF4-FFF2-40B4-BE49-F238E27FC236}">
                <a16:creationId xmlns:a16="http://schemas.microsoft.com/office/drawing/2014/main" id="{AFB8A4A4-ED1E-B8FA-A30B-C7418B91A689}"/>
              </a:ext>
            </a:extLst>
          </p:cNvPr>
          <p:cNvSpPr txBox="1">
            <a:spLocks noGrp="1"/>
          </p:cNvSpPr>
          <p:nvPr>
            <p:ph idx="1"/>
          </p:nvPr>
        </p:nvSpPr>
        <p:spPr>
          <a:xfrm>
            <a:off x="838203" y="1825627"/>
            <a:ext cx="10515600" cy="4351336"/>
          </a:xfrm>
        </p:spPr>
        <p:txBody>
          <a:bodyPr/>
          <a:lstStyle/>
          <a:p>
            <a:pPr lvl="0"/>
            <a:r>
              <a:rPr lang="en-GB" b="1" u="sng">
                <a:latin typeface="Bahnschrift" pitchFamily="34"/>
              </a:rPr>
              <a:t>12</a:t>
            </a:r>
            <a:r>
              <a:rPr lang="en-GB" b="1" u="sng" baseline="30000">
                <a:latin typeface="Bahnschrift" pitchFamily="34"/>
              </a:rPr>
              <a:t>th</a:t>
            </a:r>
            <a:r>
              <a:rPr lang="en-GB" b="1" u="sng">
                <a:latin typeface="Bahnschrift" pitchFamily="34"/>
              </a:rPr>
              <a:t> February</a:t>
            </a:r>
            <a:r>
              <a:rPr lang="en-GB">
                <a:latin typeface="Bahnschrift" pitchFamily="34"/>
              </a:rPr>
              <a:t>:  “come Holy Spirit”, allow Him to move in unexpected and expected ways, at His pace.</a:t>
            </a:r>
          </a:p>
          <a:p>
            <a:pPr lvl="0"/>
            <a:r>
              <a:rPr lang="en-GB" b="1" u="sng">
                <a:latin typeface="Bahnschrift" pitchFamily="34"/>
              </a:rPr>
              <a:t>21</a:t>
            </a:r>
            <a:r>
              <a:rPr lang="en-GB" b="1" u="sng" baseline="30000">
                <a:latin typeface="Bahnschrift" pitchFamily="34"/>
              </a:rPr>
              <a:t>st</a:t>
            </a:r>
            <a:r>
              <a:rPr lang="en-GB" b="1" u="sng">
                <a:latin typeface="Bahnschrift" pitchFamily="34"/>
              </a:rPr>
              <a:t> May:  </a:t>
            </a:r>
            <a:r>
              <a:rPr lang="en-GB">
                <a:latin typeface="Bahnschrift" pitchFamily="34"/>
              </a:rPr>
              <a:t>Paul Fenwick : Renew! Reconnect! Release! Ready yourselves for the unprecedented….Prepare to be utterly transformed</a:t>
            </a:r>
          </a:p>
          <a:p>
            <a:pPr lvl="0"/>
            <a:r>
              <a:rPr lang="en-GB" b="1" u="sng">
                <a:latin typeface="Bahnschrift" pitchFamily="34"/>
              </a:rPr>
              <a:t>16</a:t>
            </a:r>
            <a:r>
              <a:rPr lang="en-GB" b="1" u="sng" baseline="30000">
                <a:latin typeface="Bahnschrift" pitchFamily="34"/>
              </a:rPr>
              <a:t>th</a:t>
            </a:r>
            <a:r>
              <a:rPr lang="en-GB" b="1" u="sng">
                <a:latin typeface="Bahnschrift" pitchFamily="34"/>
              </a:rPr>
              <a:t> July: </a:t>
            </a:r>
            <a:r>
              <a:rPr lang="en-GB">
                <a:latin typeface="Bahnschrift" pitchFamily="34"/>
              </a:rPr>
              <a:t>John’s dog only decided he liked water when he was really thirsty and had to go in for a drink. It happened quickly and was unexpected. He was driven by thirst. The environment creates the conditions.</a:t>
            </a:r>
            <a:endParaRPr lang="en-GB" b="1" u="sng">
              <a:latin typeface="Bahnschrift" pitchFamily="3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3A842A-6C20-3DBE-69FC-C60411C71A9F}"/>
              </a:ext>
            </a:extLst>
          </p:cNvPr>
          <p:cNvSpPr txBox="1"/>
          <p:nvPr/>
        </p:nvSpPr>
        <p:spPr>
          <a:xfrm>
            <a:off x="1063483" y="685800"/>
            <a:ext cx="10048460" cy="440120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1" i="0" u="sng" strike="noStrike" kern="1200" cap="none" spc="0" baseline="0">
                <a:solidFill>
                  <a:srgbClr val="000000"/>
                </a:solidFill>
                <a:uFillTx/>
                <a:latin typeface="Bahnschrift" pitchFamily="34"/>
              </a:rPr>
              <a:t>6</a:t>
            </a:r>
            <a:r>
              <a:rPr lang="en-GB" sz="2800" b="1" i="0" u="sng" strike="noStrike" kern="1200" cap="none" spc="0" baseline="30000">
                <a:solidFill>
                  <a:srgbClr val="000000"/>
                </a:solidFill>
                <a:uFillTx/>
                <a:latin typeface="Bahnschrift" pitchFamily="34"/>
              </a:rPr>
              <a:t>th</a:t>
            </a:r>
            <a:r>
              <a:rPr lang="en-GB" sz="2800" b="1" i="0" u="sng" strike="noStrike" kern="1200" cap="none" spc="0" baseline="0">
                <a:solidFill>
                  <a:srgbClr val="000000"/>
                </a:solidFill>
                <a:uFillTx/>
                <a:latin typeface="Bahnschrift" pitchFamily="34"/>
              </a:rPr>
              <a:t> August: </a:t>
            </a:r>
            <a:r>
              <a:rPr lang="en-GB" sz="2800" b="0" i="0" u="none" strike="noStrike" kern="1200" cap="none" spc="0" baseline="0">
                <a:solidFill>
                  <a:srgbClr val="000000"/>
                </a:solidFill>
                <a:uFillTx/>
                <a:latin typeface="Bahnschrift" pitchFamily="34"/>
              </a:rPr>
              <a:t>1 Chronicles 22. King David amassed raw materials and skilled workers in advance for Solomon to begin building once he were king. Timing is of the essence. When the season is right. Not Chronos, chronological time, but Kairos, the right/ opportune time.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1" i="0" u="sng" strike="noStrike" kern="1200" cap="none" spc="0" baseline="0">
                <a:solidFill>
                  <a:srgbClr val="000000"/>
                </a:solidFill>
                <a:uFillTx/>
                <a:latin typeface="Bahnschrift" pitchFamily="34"/>
              </a:rPr>
              <a:t>8</a:t>
            </a:r>
            <a:r>
              <a:rPr lang="en-GB" sz="2800" b="1" i="0" u="sng" strike="noStrike" kern="1200" cap="none" spc="0" baseline="30000">
                <a:solidFill>
                  <a:srgbClr val="000000"/>
                </a:solidFill>
                <a:uFillTx/>
                <a:latin typeface="Bahnschrift" pitchFamily="34"/>
              </a:rPr>
              <a:t>th</a:t>
            </a:r>
            <a:r>
              <a:rPr lang="en-GB" sz="2800" b="1" i="0" u="sng" strike="noStrike" kern="1200" cap="none" spc="0" baseline="0">
                <a:solidFill>
                  <a:srgbClr val="000000"/>
                </a:solidFill>
                <a:uFillTx/>
                <a:latin typeface="Bahnschrift" pitchFamily="34"/>
              </a:rPr>
              <a:t> October: </a:t>
            </a:r>
            <a:r>
              <a:rPr lang="en-GB" sz="2800" b="0" i="0" u="none" strike="noStrike" kern="1200" cap="none" spc="0" baseline="0">
                <a:solidFill>
                  <a:srgbClr val="000000"/>
                </a:solidFill>
                <a:uFillTx/>
                <a:latin typeface="Bahnschrift" pitchFamily="34"/>
              </a:rPr>
              <a:t>unexpected-ness and surprise seem to be the order of the day . Crocuses blooming in October, meeting random people in unexpected places. John was reminded, out of the blue, of a tv series from the 70’s called ‘tales of the unexpected.’ Let us expect the unexpected!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16235095-A572-FF17-A0A5-20592D966EC0}"/>
              </a:ext>
            </a:extLst>
          </p:cNvPr>
          <p:cNvSpPr txBox="1"/>
          <p:nvPr/>
        </p:nvSpPr>
        <p:spPr>
          <a:xfrm>
            <a:off x="1348035" y="1121785"/>
            <a:ext cx="9473933" cy="483209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1" i="0" u="sng" strike="noStrike" kern="1200" cap="none" spc="0" baseline="0">
                <a:solidFill>
                  <a:srgbClr val="000000"/>
                </a:solidFill>
                <a:uFillTx/>
                <a:latin typeface="Bahnschrift" pitchFamily="34"/>
              </a:rPr>
              <a:t>29</a:t>
            </a:r>
            <a:r>
              <a:rPr lang="en-GB" sz="2800" b="1" i="0" u="sng" strike="noStrike" kern="1200" cap="none" spc="0" baseline="30000">
                <a:solidFill>
                  <a:srgbClr val="000000"/>
                </a:solidFill>
                <a:uFillTx/>
                <a:latin typeface="Bahnschrift" pitchFamily="34"/>
              </a:rPr>
              <a:t>th</a:t>
            </a:r>
            <a:r>
              <a:rPr lang="en-GB" sz="2800" b="1" i="0" u="sng" strike="noStrike" kern="1200" cap="none" spc="0" baseline="0">
                <a:solidFill>
                  <a:srgbClr val="000000"/>
                </a:solidFill>
                <a:uFillTx/>
                <a:latin typeface="Bahnschrift" pitchFamily="34"/>
              </a:rPr>
              <a:t> October: </a:t>
            </a:r>
            <a:r>
              <a:rPr lang="en-GB" sz="2800" b="0" i="0" u="none" strike="noStrike" kern="1200" cap="none" spc="0" baseline="0">
                <a:solidFill>
                  <a:srgbClr val="000000"/>
                </a:solidFill>
                <a:uFillTx/>
                <a:latin typeface="Bahnschrift" pitchFamily="34"/>
              </a:rPr>
              <a:t>Glenda said that football was boring on Saturday as the team were so predictable . But God spoke to her and said, “Expect the unexpected. Be prepared for surprises and unusual events – don’t get caught off guard.</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a:solidFill>
                  <a:srgbClr val="000000"/>
                </a:solidFill>
                <a:uFillTx/>
                <a:latin typeface="Bahnschrift" pitchFamily="34"/>
              </a:rPr>
              <a:t>Embrace unpredictability. God is going to do it His way. Shift the mindset from control to adaptability. We need to listen to God and NOT do things in the way we have always done them. Be ready to receive.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2800" b="0" i="0" u="none" strike="noStrike" kern="1200" cap="none" spc="0" baseline="0">
                <a:solidFill>
                  <a:srgbClr val="000000"/>
                </a:solidFill>
                <a:uFillTx/>
                <a:latin typeface="Bahnschrift" pitchFamily="34"/>
              </a:rPr>
              <a:t>Peter Wood ‘randomly’ messaged John with the following verse, saying, “I have been stirred to send you this”. Isaiah 60 verse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2F51-CF21-689D-AC8D-B6998DC7A54D}"/>
              </a:ext>
            </a:extLst>
          </p:cNvPr>
          <p:cNvSpPr txBox="1">
            <a:spLocks noGrp="1"/>
          </p:cNvSpPr>
          <p:nvPr>
            <p:ph type="title"/>
          </p:nvPr>
        </p:nvSpPr>
        <p:spPr>
          <a:xfrm>
            <a:off x="838203" y="365129"/>
            <a:ext cx="10515600" cy="1325559"/>
          </a:xfrm>
        </p:spPr>
        <p:txBody>
          <a:bodyPr/>
          <a:lstStyle/>
          <a:p>
            <a:pPr lvl="0"/>
            <a:r>
              <a:rPr lang="en-GB">
                <a:latin typeface="Bahnschrift" pitchFamily="34"/>
              </a:rPr>
              <a:t>28</a:t>
            </a:r>
            <a:r>
              <a:rPr lang="en-GB" baseline="30000">
                <a:latin typeface="Bahnschrift" pitchFamily="34"/>
              </a:rPr>
              <a:t>th</a:t>
            </a:r>
            <a:r>
              <a:rPr lang="en-GB">
                <a:latin typeface="Bahnschrift" pitchFamily="34"/>
              </a:rPr>
              <a:t> December 2025</a:t>
            </a:r>
            <a:br>
              <a:rPr lang="en-GB">
                <a:latin typeface="Bahnschrift" pitchFamily="34"/>
              </a:rPr>
            </a:br>
            <a:r>
              <a:rPr lang="en-GB">
                <a:latin typeface="Bahnschrift" pitchFamily="34"/>
              </a:rPr>
              <a:t>(part of Glenda’s word to us )</a:t>
            </a:r>
          </a:p>
        </p:txBody>
      </p:sp>
      <p:sp>
        <p:nvSpPr>
          <p:cNvPr id="3" name="Content Placeholder 2">
            <a:extLst>
              <a:ext uri="{FF2B5EF4-FFF2-40B4-BE49-F238E27FC236}">
                <a16:creationId xmlns:a16="http://schemas.microsoft.com/office/drawing/2014/main" id="{0E05CE4D-311F-9D9F-05BE-4A1B4C29EE82}"/>
              </a:ext>
            </a:extLst>
          </p:cNvPr>
          <p:cNvSpPr txBox="1">
            <a:spLocks noGrp="1"/>
          </p:cNvSpPr>
          <p:nvPr>
            <p:ph idx="1"/>
          </p:nvPr>
        </p:nvSpPr>
        <p:spPr>
          <a:xfrm>
            <a:off x="838203" y="1825627"/>
            <a:ext cx="10515600" cy="4351336"/>
          </a:xfrm>
        </p:spPr>
        <p:txBody>
          <a:bodyPr/>
          <a:lstStyle/>
          <a:p>
            <a:pPr lvl="0">
              <a:lnSpc>
                <a:spcPct val="80000"/>
              </a:lnSpc>
            </a:pPr>
            <a:endParaRPr lang="en-GB">
              <a:latin typeface="Bahnschrift" pitchFamily="34"/>
            </a:endParaRPr>
          </a:p>
          <a:p>
            <a:pPr lvl="0">
              <a:lnSpc>
                <a:spcPct val="80000"/>
              </a:lnSpc>
            </a:pPr>
            <a:r>
              <a:rPr lang="en-GB">
                <a:latin typeface="Bahnschrift" pitchFamily="34"/>
              </a:rPr>
              <a:t>It is time to stop playing safe.</a:t>
            </a:r>
          </a:p>
          <a:p>
            <a:pPr lvl="0">
              <a:lnSpc>
                <a:spcPct val="80000"/>
              </a:lnSpc>
            </a:pPr>
            <a:r>
              <a:rPr lang="en-GB">
                <a:latin typeface="Bahnschrift" pitchFamily="34"/>
              </a:rPr>
              <a:t>He wants us to stop putting down limits, “I want to do something. I will equip you.”</a:t>
            </a:r>
          </a:p>
          <a:p>
            <a:pPr lvl="0">
              <a:lnSpc>
                <a:spcPct val="80000"/>
              </a:lnSpc>
            </a:pPr>
            <a:r>
              <a:rPr lang="en-GB">
                <a:latin typeface="Bahnschrift" pitchFamily="34"/>
              </a:rPr>
              <a:t>God says you have known Him for a long time… you have an understanding of His word and His Spirit. “I want you to step out in faith, just trusting what I say to you and doing what you hear me say… I will fill and equip you with all that you need.”</a:t>
            </a:r>
          </a:p>
          <a:p>
            <a:pPr lvl="0">
              <a:lnSpc>
                <a:spcPct val="80000"/>
              </a:lnSpc>
            </a:pPr>
            <a:r>
              <a:rPr lang="en-GB">
                <a:latin typeface="Bahnschrift" pitchFamily="34"/>
              </a:rPr>
              <a:t>We have a choice. We need to decide if we will do as we are asked. </a:t>
            </a: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a:p>
            <a:pPr lvl="0">
              <a:lnSpc>
                <a:spcPct val="80000"/>
              </a:lnSpc>
            </a:pPr>
            <a:endParaRPr lang="en-GB">
              <a:latin typeface="Bahnschrift" pitchFamily="3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B05C0-AD43-AA2C-7880-6FC1B531201C}"/>
              </a:ext>
            </a:extLst>
          </p:cNvPr>
          <p:cNvSpPr txBox="1">
            <a:spLocks noGrp="1"/>
          </p:cNvSpPr>
          <p:nvPr>
            <p:ph type="title"/>
          </p:nvPr>
        </p:nvSpPr>
        <p:spPr>
          <a:xfrm>
            <a:off x="838203" y="365129"/>
            <a:ext cx="10515600" cy="1325559"/>
          </a:xfrm>
        </p:spPr>
        <p:txBody>
          <a:bodyPr/>
          <a:lstStyle/>
          <a:p>
            <a:pPr lvl="0"/>
            <a:r>
              <a:rPr lang="en-GB" sz="6000">
                <a:latin typeface="Bahnschrift" pitchFamily="34"/>
              </a:rPr>
              <a:t>Isaiah 43 v 18</a:t>
            </a:r>
          </a:p>
        </p:txBody>
      </p:sp>
      <p:sp>
        <p:nvSpPr>
          <p:cNvPr id="3" name="Content Placeholder 2">
            <a:extLst>
              <a:ext uri="{FF2B5EF4-FFF2-40B4-BE49-F238E27FC236}">
                <a16:creationId xmlns:a16="http://schemas.microsoft.com/office/drawing/2014/main" id="{5363513B-91AB-9CC1-9321-F058511A965C}"/>
              </a:ext>
            </a:extLst>
          </p:cNvPr>
          <p:cNvSpPr txBox="1">
            <a:spLocks noGrp="1"/>
          </p:cNvSpPr>
          <p:nvPr>
            <p:ph idx="1"/>
          </p:nvPr>
        </p:nvSpPr>
        <p:spPr>
          <a:xfrm>
            <a:off x="838203" y="1825627"/>
            <a:ext cx="10515600" cy="4351336"/>
          </a:xfrm>
        </p:spPr>
        <p:txBody>
          <a:bodyPr/>
          <a:lstStyle/>
          <a:p>
            <a:pPr lvl="0">
              <a:lnSpc>
                <a:spcPct val="80000"/>
              </a:lnSpc>
            </a:pPr>
            <a:endParaRPr lang="en-GB" sz="4400">
              <a:latin typeface="Bahnschrift" pitchFamily="34"/>
            </a:endParaRPr>
          </a:p>
          <a:p>
            <a:pPr lvl="0">
              <a:lnSpc>
                <a:spcPct val="80000"/>
              </a:lnSpc>
            </a:pPr>
            <a:r>
              <a:rPr lang="en-GB" sz="4400">
                <a:latin typeface="Bahnschrift" pitchFamily="34"/>
              </a:rPr>
              <a:t>Forget the former things, do not dwell on the past. See, I am doing a new thing! Now it springs up; do you not perceive it?</a:t>
            </a:r>
          </a:p>
          <a:p>
            <a:pPr lvl="0">
              <a:lnSpc>
                <a:spcPct val="80000"/>
              </a:lnSpc>
            </a:pPr>
            <a:r>
              <a:rPr lang="en-GB" sz="4400">
                <a:latin typeface="Bahnschrift" pitchFamily="34"/>
              </a:rPr>
              <a:t>I am making a way in the desert and streams in the wasteland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9AC70-5E95-5754-7620-B2DF1663EA4D}"/>
              </a:ext>
            </a:extLst>
          </p:cNvPr>
          <p:cNvSpPr txBox="1">
            <a:spLocks noGrp="1"/>
          </p:cNvSpPr>
          <p:nvPr>
            <p:ph type="title"/>
          </p:nvPr>
        </p:nvSpPr>
        <p:spPr>
          <a:xfrm>
            <a:off x="838203" y="365129"/>
            <a:ext cx="10515600" cy="1325559"/>
          </a:xfrm>
        </p:spPr>
        <p:txBody>
          <a:bodyPr/>
          <a:lstStyle/>
          <a:p>
            <a:pPr lvl="0"/>
            <a:r>
              <a:rPr lang="en-GB" sz="6000">
                <a:latin typeface="Bahnschrift" pitchFamily="34"/>
              </a:rPr>
              <a:t>Isaiah 62 verse 6 &amp; 7</a:t>
            </a:r>
          </a:p>
        </p:txBody>
      </p:sp>
      <p:sp>
        <p:nvSpPr>
          <p:cNvPr id="3" name="Content Placeholder 2">
            <a:extLst>
              <a:ext uri="{FF2B5EF4-FFF2-40B4-BE49-F238E27FC236}">
                <a16:creationId xmlns:a16="http://schemas.microsoft.com/office/drawing/2014/main" id="{96339D25-2ADB-8CE3-0B34-BC3AAFB6AFD5}"/>
              </a:ext>
            </a:extLst>
          </p:cNvPr>
          <p:cNvSpPr txBox="1">
            <a:spLocks noGrp="1"/>
          </p:cNvSpPr>
          <p:nvPr>
            <p:ph idx="1"/>
          </p:nvPr>
        </p:nvSpPr>
        <p:spPr>
          <a:xfrm>
            <a:off x="838203" y="1825627"/>
            <a:ext cx="10515600" cy="4351336"/>
          </a:xfrm>
        </p:spPr>
        <p:txBody>
          <a:bodyPr/>
          <a:lstStyle/>
          <a:p>
            <a:pPr lvl="0">
              <a:lnSpc>
                <a:spcPct val="80000"/>
              </a:lnSpc>
            </a:pPr>
            <a:r>
              <a:rPr lang="en-GB" sz="4400">
                <a:latin typeface="Bahnschrift" pitchFamily="34"/>
              </a:rPr>
              <a:t>I have posted watchmen on your walls, O Jerusalem, they will never be silent day or night.</a:t>
            </a:r>
          </a:p>
          <a:p>
            <a:pPr lvl="0">
              <a:lnSpc>
                <a:spcPct val="80000"/>
              </a:lnSpc>
            </a:pPr>
            <a:r>
              <a:rPr lang="en-GB" sz="4400">
                <a:latin typeface="Bahnschrift" pitchFamily="34"/>
              </a:rPr>
              <a:t>You who call on the Lord, give yourselves no rest, and give him no rest till he establishes Jerusalem and makes her the praise of the earth.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580</Words>
  <Application>Microsoft Office PowerPoint</Application>
  <PresentationFormat>Widescreen</PresentationFormat>
  <Paragraphs>53</Paragraphs>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Expect the unexpected</vt:lpstr>
      <vt:lpstr>Isaiah 60 verse 22</vt:lpstr>
      <vt:lpstr>The Time-line of encouragement through 2025</vt:lpstr>
      <vt:lpstr>PowerPoint Presentation</vt:lpstr>
      <vt:lpstr>PowerPoint Presentation</vt:lpstr>
      <vt:lpstr>28th December 2025 (part of Glenda’s word to us )</vt:lpstr>
      <vt:lpstr>Isaiah 43 v 18</vt:lpstr>
      <vt:lpstr>Isaiah 62 verse 6 &amp;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Expect the unexpected</dc:title>
  <dc:creator>Ricky Cranefield</dc:creator>
  <cp:lastModifiedBy>Andy Acreman</cp:lastModifiedBy>
  <cp:revision>6</cp:revision>
  <dcterms:created xsi:type="dcterms:W3CDTF">2026-01-03T11:31:17Z</dcterms:created>
  <dcterms:modified xsi:type="dcterms:W3CDTF">2026-01-04T13:36:14Z</dcterms:modified>
</cp:coreProperties>
</file>